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retendard ExtraBold"/>
      <p:bold r:id="rId20"/>
    </p:embeddedFont>
    <p:embeddedFont>
      <p:font typeface="Pretendard Regular"/>
      <p:regular r:id="rId21"/>
    </p:embeddedFont>
    <p:embeddedFont>
      <p:font typeface="Pretendard Bold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4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2514600"/>
            <a:ext cx="110871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에꼴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캡스톤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디자인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정리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100" y="1384300"/>
            <a:ext cx="6388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ECOLE PROJECT REPORT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손영빈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 2021663041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841500"/>
            <a:ext cx="9791700" cy="7048500"/>
          </a:xfrm>
          <a:prstGeom prst="rect">
            <a:avLst/>
          </a:prstGeom>
          <a:effectLst>
            <a:outerShdw dir="2700000" dist="487692" blurRad="370663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1671300" y="4813300"/>
            <a:ext cx="40132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11050: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이항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계수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여섯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번째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2025-11-22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638300"/>
            <a:ext cx="9791700" cy="7404100"/>
          </a:xfrm>
          <a:prstGeom prst="rect">
            <a:avLst/>
          </a:prstGeom>
          <a:effectLst>
            <a:outerShdw dir="2700000" dist="513028" blurRad="410177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2268200" y="4813300"/>
            <a:ext cx="40132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9252: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일곱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번째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2025-12-06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1981200"/>
            <a:ext cx="16878300" cy="7404100"/>
          </a:xfrm>
          <a:prstGeom prst="rect">
            <a:avLst/>
          </a:prstGeom>
          <a:effectLst>
            <a:outerShdw dir="2700000" dist="513028" blurRad="410177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공유기업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대학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협력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혁신과제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캡스톤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13000" y="1803400"/>
            <a:ext cx="4978400" cy="7048500"/>
          </a:xfrm>
          <a:prstGeom prst="rect">
            <a:avLst/>
          </a:prstGeom>
          <a:effectLst>
            <a:outerShdw dir="2700000" dist="344556" blurRad="185015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0" y="3568700"/>
            <a:ext cx="7112000" cy="3517900"/>
          </a:xfrm>
          <a:prstGeom prst="rect">
            <a:avLst/>
          </a:prstGeom>
          <a:effectLst>
            <a:outerShdw dir="2700000" dist="325159" blurRad="123578">
              <a:srgbClr val="000000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공유기업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대학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협력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혁신과제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캡스톤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05500" y="4330700"/>
            <a:ext cx="317500" cy="162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42700" y="4330700"/>
            <a:ext cx="317500" cy="1625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67500" y="4483100"/>
            <a:ext cx="46355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8000" b="false" i="false" u="none" strike="noStrike">
                <a:solidFill>
                  <a:srgbClr val="595959"/>
                </a:solidFill>
                <a:ea typeface="Pretendard Extra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1841500"/>
            <a:ext cx="12547600" cy="7048500"/>
          </a:xfrm>
          <a:prstGeom prst="rect">
            <a:avLst/>
          </a:prstGeom>
          <a:effectLst>
            <a:outerShdw dir="2700000" dist="487692" blurRad="370663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4046200" y="4914900"/>
            <a:ext cx="33782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날짜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별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모음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깃허브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내용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1841500"/>
            <a:ext cx="6692900" cy="3759200"/>
          </a:xfrm>
          <a:prstGeom prst="rect">
            <a:avLst/>
          </a:prstGeom>
          <a:effectLst>
            <a:outerShdw dir="2700000" dist="260093" blurRad="105425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31200" y="1841500"/>
            <a:ext cx="6870700" cy="3670300"/>
          </a:xfrm>
          <a:prstGeom prst="rect">
            <a:avLst/>
          </a:prstGeom>
          <a:effectLst>
            <a:outerShdw dir="2700000" dist="338902" blurRad="134245">
              <a:srgbClr val="000000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5700" y="6146800"/>
            <a:ext cx="8001000" cy="2921000"/>
          </a:xfrm>
          <a:prstGeom prst="rect">
            <a:avLst/>
          </a:prstGeom>
          <a:effectLst>
            <a:outerShdw dir="2700000" dist="269621" blurRad="84969">
              <a:srgbClr val="000000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39300" y="6146800"/>
            <a:ext cx="6375400" cy="2921000"/>
          </a:xfrm>
          <a:prstGeom prst="rect">
            <a:avLst/>
          </a:prstGeom>
          <a:effectLst>
            <a:outerShdw dir="2700000" dist="269621" blurRad="84969">
              <a:srgbClr val="000000">
                <a:alpha val="5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1~4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905000"/>
            <a:ext cx="5880100" cy="3302000"/>
          </a:xfrm>
          <a:prstGeom prst="rect">
            <a:avLst/>
          </a:prstGeom>
          <a:effectLst>
            <a:outerShdw dir="2700000" dist="228349" blurRad="81262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07300" y="1905000"/>
            <a:ext cx="6273800" cy="3238500"/>
          </a:xfrm>
          <a:prstGeom prst="rect">
            <a:avLst/>
          </a:prstGeom>
          <a:effectLst>
            <a:outerShdw dir="2700000" dist="298604" blurRad="104218">
              <a:srgbClr val="000000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5588000"/>
            <a:ext cx="6616700" cy="3492500"/>
          </a:xfrm>
          <a:prstGeom prst="rect">
            <a:avLst/>
          </a:prstGeom>
          <a:effectLst>
            <a:outerShdw dir="2700000" dist="322859" blurRad="121836">
              <a:srgbClr val="000000">
                <a:alpha val="5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5~7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841500"/>
            <a:ext cx="9867900" cy="7048500"/>
          </a:xfrm>
          <a:prstGeom prst="rect">
            <a:avLst/>
          </a:prstGeom>
          <a:effectLst>
            <a:outerShdw dir="2700000" dist="487692" blurRad="370663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3004800" y="4813300"/>
            <a:ext cx="3086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1253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좋다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첫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2025-09-06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841500"/>
            <a:ext cx="12115800" cy="7048500"/>
          </a:xfrm>
          <a:prstGeom prst="rect">
            <a:avLst/>
          </a:prstGeom>
          <a:effectLst>
            <a:outerShdw dir="2700000" dist="487692" blurRad="370663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3652500" y="4813300"/>
            <a:ext cx="36195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11004: K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81100" y="990600"/>
            <a:ext cx="5905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두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번째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2025-09-20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841500"/>
            <a:ext cx="9258300" cy="7048500"/>
          </a:xfrm>
          <a:prstGeom prst="rect">
            <a:avLst/>
          </a:prstGeom>
          <a:effectLst>
            <a:outerShdw dir="2700000" dist="487692" blurRad="370663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1163300" y="4813300"/>
            <a:ext cx="5499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1715: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정렬하기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세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번째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2025-10-11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841500"/>
            <a:ext cx="9258300" cy="7048500"/>
          </a:xfrm>
          <a:prstGeom prst="rect">
            <a:avLst/>
          </a:prstGeom>
          <a:effectLst>
            <a:outerShdw dir="2700000" dist="487692" blurRad="370663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0871200" y="4813300"/>
            <a:ext cx="66167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18352: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거리의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네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번째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2025-10-25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841500"/>
            <a:ext cx="9791700" cy="7048500"/>
          </a:xfrm>
          <a:prstGeom prst="rect">
            <a:avLst/>
          </a:prstGeom>
          <a:effectLst>
            <a:outerShdw dir="2700000" dist="487692" blurRad="370663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2115800" y="4813300"/>
            <a:ext cx="40132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11404: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플로이드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다섯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번째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ExtraBold"/>
              </a:rPr>
              <a:t> 2025-11-08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